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76" r:id="rId2"/>
    <p:sldId id="306" r:id="rId3"/>
    <p:sldId id="274" r:id="rId4"/>
    <p:sldId id="304" r:id="rId5"/>
    <p:sldId id="302" r:id="rId6"/>
    <p:sldId id="305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CC00"/>
    <a:srgbClr val="0070C0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67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cherche rapidement un résultat.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034D84C-56D1-E037-1F03-292D1D35980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1DEC2BB1-5BEA-9F08-8FC0-4CD9C7C736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13981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0929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Qui a gagné ? </a:t>
            </a:r>
          </a:p>
        </p:txBody>
      </p:sp>
      <p:pic>
        <p:nvPicPr>
          <p:cNvPr id="15" name="Graphique 14">
            <a:extLst>
              <a:ext uri="{FF2B5EF4-FFF2-40B4-BE49-F238E27FC236}">
                <a16:creationId xmlns:a16="http://schemas.microsoft.com/office/drawing/2014/main" id="{47DBDD1B-6350-3EB6-696F-987922ECDD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9347" t="25963" r="41865" b="51499"/>
          <a:stretch/>
        </p:blipFill>
        <p:spPr>
          <a:xfrm rot="320380">
            <a:off x="4318851" y="1123141"/>
            <a:ext cx="1554892" cy="2160000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215FB6D-F2A4-5E56-CA99-54905D029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8884" t="72171" r="32279" b="5847"/>
          <a:stretch/>
        </p:blipFill>
        <p:spPr>
          <a:xfrm rot="278116">
            <a:off x="4750091" y="4129403"/>
            <a:ext cx="1563584" cy="2106745"/>
          </a:xfrm>
          <a:prstGeom prst="rect">
            <a:avLst/>
          </a:prstGeom>
        </p:spPr>
      </p:pic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D31EBC9A-2013-0335-0F81-39728AC48A0B}"/>
              </a:ext>
            </a:extLst>
          </p:cNvPr>
          <p:cNvSpPr/>
          <p:nvPr/>
        </p:nvSpPr>
        <p:spPr>
          <a:xfrm>
            <a:off x="2302938" y="3732810"/>
            <a:ext cx="4553083" cy="2996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0" name="Espace réservé du texte 2">
            <a:extLst>
              <a:ext uri="{FF2B5EF4-FFF2-40B4-BE49-F238E27FC236}">
                <a16:creationId xmlns:a16="http://schemas.microsoft.com/office/drawing/2014/main" id="{0EE725EA-58CF-F7D7-9A3E-24611F4FB08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1/4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6794E8EA-F32E-A7DB-3547-D1CF7CADD73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54355" y="1089060"/>
            <a:ext cx="1567365" cy="2160000"/>
          </a:xfrm>
          <a:prstGeom prst="rect">
            <a:avLst/>
          </a:prstGeom>
        </p:spPr>
      </p:pic>
      <p:pic>
        <p:nvPicPr>
          <p:cNvPr id="6" name="Image 5">
            <a:extLst>
              <a:ext uri="{FF2B5EF4-FFF2-40B4-BE49-F238E27FC236}">
                <a16:creationId xmlns:a16="http://schemas.microsoft.com/office/drawing/2014/main" id="{B44A8568-E292-4007-511C-1AAA3C2DAF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901317" y="4069670"/>
            <a:ext cx="1575163" cy="21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Qui a gagné ? </a:t>
            </a:r>
          </a:p>
        </p:txBody>
      </p:sp>
      <p:pic>
        <p:nvPicPr>
          <p:cNvPr id="11" name="Graphique 10">
            <a:extLst>
              <a:ext uri="{FF2B5EF4-FFF2-40B4-BE49-F238E27FC236}">
                <a16:creationId xmlns:a16="http://schemas.microsoft.com/office/drawing/2014/main" id="{89851CAB-1A0F-DB55-B85A-C1D17DE90D0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9876" t="2987" r="60557" b="74555"/>
          <a:stretch/>
        </p:blipFill>
        <p:spPr>
          <a:xfrm rot="20946342">
            <a:off x="2491748" y="1127930"/>
            <a:ext cx="1698791" cy="2160000"/>
          </a:xfrm>
          <a:prstGeom prst="rect">
            <a:avLst/>
          </a:prstGeom>
        </p:spPr>
      </p:pic>
      <p:pic>
        <p:nvPicPr>
          <p:cNvPr id="15" name="Graphique 14">
            <a:extLst>
              <a:ext uri="{FF2B5EF4-FFF2-40B4-BE49-F238E27FC236}">
                <a16:creationId xmlns:a16="http://schemas.microsoft.com/office/drawing/2014/main" id="{47DBDD1B-6350-3EB6-696F-987922ECDDB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49347" t="25963" r="41865" b="51499"/>
          <a:stretch/>
        </p:blipFill>
        <p:spPr>
          <a:xfrm rot="320380">
            <a:off x="4476480" y="1037111"/>
            <a:ext cx="1554892" cy="2160000"/>
          </a:xfrm>
          <a:prstGeom prst="rect">
            <a:avLst/>
          </a:prstGeom>
        </p:spPr>
      </p:pic>
      <p:pic>
        <p:nvPicPr>
          <p:cNvPr id="16" name="Graphique 15">
            <a:extLst>
              <a:ext uri="{FF2B5EF4-FFF2-40B4-BE49-F238E27FC236}">
                <a16:creationId xmlns:a16="http://schemas.microsoft.com/office/drawing/2014/main" id="{8E716210-A16A-FA65-3797-92C14B5F322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39838" t="25963" r="51414" b="51499"/>
          <a:stretch/>
        </p:blipFill>
        <p:spPr>
          <a:xfrm rot="20972040">
            <a:off x="2988623" y="4279074"/>
            <a:ext cx="1547751" cy="2160000"/>
          </a:xfrm>
          <a:prstGeom prst="rect">
            <a:avLst/>
          </a:prstGeom>
        </p:spPr>
      </p:pic>
      <p:pic>
        <p:nvPicPr>
          <p:cNvPr id="17" name="Graphique 16">
            <a:extLst>
              <a:ext uri="{FF2B5EF4-FFF2-40B4-BE49-F238E27FC236}">
                <a16:creationId xmlns:a16="http://schemas.microsoft.com/office/drawing/2014/main" id="{B215FB6D-F2A4-5E56-CA99-54905D029D5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58884" t="72171" r="32279" b="5847"/>
          <a:stretch/>
        </p:blipFill>
        <p:spPr>
          <a:xfrm rot="278116">
            <a:off x="4802252" y="4129405"/>
            <a:ext cx="1563584" cy="2106745"/>
          </a:xfrm>
          <a:prstGeom prst="rect">
            <a:avLst/>
          </a:prstGeom>
        </p:spPr>
      </p:pic>
      <p:sp>
        <p:nvSpPr>
          <p:cNvPr id="18" name="Rectangle : coins arrondis 17">
            <a:extLst>
              <a:ext uri="{FF2B5EF4-FFF2-40B4-BE49-F238E27FC236}">
                <a16:creationId xmlns:a16="http://schemas.microsoft.com/office/drawing/2014/main" id="{D31EBC9A-2013-0335-0F81-39728AC48A0B}"/>
              </a:ext>
            </a:extLst>
          </p:cNvPr>
          <p:cNvSpPr/>
          <p:nvPr/>
        </p:nvSpPr>
        <p:spPr>
          <a:xfrm>
            <a:off x="2302938" y="3732810"/>
            <a:ext cx="4553083" cy="2996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BB1D7F9E-3E84-1DBA-E15A-76908859118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2/4</a:t>
            </a:r>
          </a:p>
        </p:txBody>
      </p:sp>
    </p:spTree>
    <p:extLst>
      <p:ext uri="{BB962C8B-B14F-4D97-AF65-F5344CB8AC3E}">
        <p14:creationId xmlns:p14="http://schemas.microsoft.com/office/powerpoint/2010/main" val="734485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Qui a gagné ? </a:t>
            </a:r>
          </a:p>
        </p:txBody>
      </p:sp>
      <p:pic>
        <p:nvPicPr>
          <p:cNvPr id="3" name="Graphique 2">
            <a:extLst>
              <a:ext uri="{FF2B5EF4-FFF2-40B4-BE49-F238E27FC236}">
                <a16:creationId xmlns:a16="http://schemas.microsoft.com/office/drawing/2014/main" id="{226292D8-C7BF-C9C7-54AB-952843052A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l="20815" t="72318" r="70459" b="5722"/>
          <a:stretch/>
        </p:blipFill>
        <p:spPr>
          <a:xfrm rot="21368453">
            <a:off x="2863616" y="1274852"/>
            <a:ext cx="1543792" cy="2104584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1268710-5215-06E4-45B4-80162E9A4B3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82316" y="1139071"/>
            <a:ext cx="1563681" cy="216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28594C18-C7F5-BDB8-C3B9-BE93589EB6E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20937016">
            <a:off x="3312023" y="4297166"/>
            <a:ext cx="1498677" cy="2032104"/>
          </a:xfrm>
          <a:prstGeom prst="rect">
            <a:avLst/>
          </a:prstGeom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BE61A7BE-1582-461F-DD31-15E57EF574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4354" y="4206904"/>
            <a:ext cx="1473276" cy="2038455"/>
          </a:xfrm>
          <a:prstGeom prst="rect">
            <a:avLst/>
          </a:prstGeom>
        </p:spPr>
      </p:pic>
      <p:sp>
        <p:nvSpPr>
          <p:cNvPr id="10" name="Rectangle : coins arrondis 9">
            <a:extLst>
              <a:ext uri="{FF2B5EF4-FFF2-40B4-BE49-F238E27FC236}">
                <a16:creationId xmlns:a16="http://schemas.microsoft.com/office/drawing/2014/main" id="{642EDF63-94A3-D10E-1026-AD617F3956F9}"/>
              </a:ext>
            </a:extLst>
          </p:cNvPr>
          <p:cNvSpPr/>
          <p:nvPr/>
        </p:nvSpPr>
        <p:spPr>
          <a:xfrm>
            <a:off x="2429609" y="957943"/>
            <a:ext cx="4553083" cy="2996541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space réservé du texte 2">
            <a:extLst>
              <a:ext uri="{FF2B5EF4-FFF2-40B4-BE49-F238E27FC236}">
                <a16:creationId xmlns:a16="http://schemas.microsoft.com/office/drawing/2014/main" id="{A3387F84-C44F-9678-3BA6-102D088020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3/4</a:t>
            </a:r>
          </a:p>
        </p:txBody>
      </p:sp>
    </p:spTree>
    <p:extLst>
      <p:ext uri="{BB962C8B-B14F-4D97-AF65-F5344CB8AC3E}">
        <p14:creationId xmlns:p14="http://schemas.microsoft.com/office/powerpoint/2010/main" val="11127592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Qui a gagné ? 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2FD1442C-8510-14A3-BB30-6D19F7F946D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89311" y="1032234"/>
            <a:ext cx="1498677" cy="2038455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094AD4CC-2882-C9AB-C04D-133BC541A6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9186" y="1207972"/>
            <a:ext cx="1466925" cy="2051155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F029E90-57EE-CB87-C5E7-BBED0D2BDC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30509" y="4141178"/>
            <a:ext cx="1498677" cy="2051155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46E888FA-8602-3772-9F7A-4B43D2C8654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07488" y="3996325"/>
            <a:ext cx="1524078" cy="2032104"/>
          </a:xfrm>
          <a:prstGeom prst="rect">
            <a:avLst/>
          </a:prstGeom>
        </p:spPr>
      </p:pic>
      <p:sp>
        <p:nvSpPr>
          <p:cNvPr id="17" name="ZoneTexte 16">
            <a:extLst>
              <a:ext uri="{FF2B5EF4-FFF2-40B4-BE49-F238E27FC236}">
                <a16:creationId xmlns:a16="http://schemas.microsoft.com/office/drawing/2014/main" id="{16A79B84-D5CD-A614-FED6-98266D855199}"/>
              </a:ext>
            </a:extLst>
          </p:cNvPr>
          <p:cNvSpPr txBox="1"/>
          <p:nvPr/>
        </p:nvSpPr>
        <p:spPr>
          <a:xfrm>
            <a:off x="4476480" y="3144268"/>
            <a:ext cx="1498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b="1" dirty="0">
                <a:solidFill>
                  <a:srgbClr val="FF0000"/>
                </a:solidFill>
              </a:rPr>
              <a:t>=</a:t>
            </a:r>
          </a:p>
        </p:txBody>
      </p:sp>
      <p:sp>
        <p:nvSpPr>
          <p:cNvPr id="18" name="Espace réservé du texte 2">
            <a:extLst>
              <a:ext uri="{FF2B5EF4-FFF2-40B4-BE49-F238E27FC236}">
                <a16:creationId xmlns:a16="http://schemas.microsoft.com/office/drawing/2014/main" id="{877A9A50-3DDD-67DB-FE04-81661CD0FC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4/4</a:t>
            </a:r>
          </a:p>
        </p:txBody>
      </p:sp>
    </p:spTree>
    <p:extLst>
      <p:ext uri="{BB962C8B-B14F-4D97-AF65-F5344CB8AC3E}">
        <p14:creationId xmlns:p14="http://schemas.microsoft.com/office/powerpoint/2010/main" val="19775073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2745</TotalTime>
  <Words>27</Words>
  <Application>Microsoft Office PowerPoint</Application>
  <PresentationFormat>Affichage à l'écran (4:3)</PresentationFormat>
  <Paragraphs>11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Présentation PowerPoint</vt:lpstr>
      <vt:lpstr>Qui a gagné ? </vt:lpstr>
      <vt:lpstr>Qui a gagné ? </vt:lpstr>
      <vt:lpstr>Qui a gagné ? </vt:lpstr>
      <vt:lpstr>Qui a gagné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80</cp:revision>
  <dcterms:created xsi:type="dcterms:W3CDTF">2023-02-07T14:55:57Z</dcterms:created>
  <dcterms:modified xsi:type="dcterms:W3CDTF">2025-08-12T16:09:13Z</dcterms:modified>
</cp:coreProperties>
</file>